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76" r:id="rId5"/>
    <p:sldId id="277" r:id="rId6"/>
    <p:sldId id="266" r:id="rId7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8F4"/>
    <a:srgbClr val="EDE8DB"/>
    <a:srgbClr val="E9E3D3"/>
    <a:srgbClr val="FBFAF7"/>
    <a:srgbClr val="E6E3D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8" autoAdjust="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3D0057-31AC-4B8A-9C98-57201BEE6CC4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F3F994-3126-4B99-9A7A-D5893D9F526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35B90-C8A9-4ED7-96F5-A35B1E104D25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E86F-6A47-4DEF-AAC4-5AF3EEF92E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031FB-7B64-41E8-AC28-14FDEE57D74C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5C85A-F6AB-46E9-8B4F-AF2BB9F1A2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2EEA-55C8-4D7A-BA78-674ECD74212E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5411B-B00D-4EA4-88A7-83FBEBC74C0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776BC-542A-4ADA-AFAF-BE6CB39F1C20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7430-A8DD-4A5E-A281-AF8204016A2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92AC-79FC-4E82-9054-77F03BDB598A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9B5B-22F2-4680-9B72-0F20478D95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5F97C-5720-42D5-BC2F-15B7E174FC5F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ACA7-C2F7-4389-B7F7-982C95DA9EC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E63B-6336-4A66-8A61-DFB570D9EBFD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3092-E030-4982-8DA4-FBA2CED9DE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11BA-C18F-424F-AC57-A457619DEDCD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0ADC-2322-43BA-89A8-F9F1BBCE67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00C99-249C-4CBF-BC45-A86324D85043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7F13-F867-49C0-B9C7-FFFF793AA18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75710-610E-481B-AEAD-7E81031EDFD2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DA3F-36DE-4076-B90F-8ABEE53291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22473-0C49-4804-A2E5-7007BF9C785C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E731E-A7A6-47FB-93E9-FA8080D047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E13F4-C132-422B-A224-524BDFF11277}" type="datetimeFigureOut">
              <a:rPr lang="hu-HU"/>
              <a:pPr>
                <a:defRPr/>
              </a:pPr>
              <a:t>2018.03.04.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8FA8F-C8A5-4D08-8FA6-11391C79A63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127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hu-HU" altLang="hu-HU" sz="2400" b="1">
                <a:latin typeface="Calibri" pitchFamily="34" charset="0"/>
                <a:cs typeface="Calibri" pitchFamily="34" charset="0"/>
              </a:rPr>
              <a:t>RING 2017</a:t>
            </a:r>
          </a:p>
          <a:p>
            <a:pPr algn="ctr"/>
            <a:r>
              <a:rPr lang="hu-HU" altLang="hu-HU" sz="2400" b="1">
                <a:latin typeface="Calibri" pitchFamily="34" charset="0"/>
                <a:cs typeface="Calibri" pitchFamily="34" charset="0"/>
              </a:rPr>
              <a:t>FENNTARTHATÓ NYERSANYAG-GAZDÁLKODÁSI TEMATIKUS HÁLÓZAT</a:t>
            </a:r>
          </a:p>
        </p:txBody>
      </p:sp>
      <p:pic>
        <p:nvPicPr>
          <p:cNvPr id="14338" name="Kép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4238625"/>
            <a:ext cx="3743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églalap 5"/>
          <p:cNvSpPr>
            <a:spLocks noChangeArrowheads="1"/>
          </p:cNvSpPr>
          <p:nvPr/>
        </p:nvSpPr>
        <p:spPr bwMode="auto">
          <a:xfrm>
            <a:off x="2484438" y="5735638"/>
            <a:ext cx="204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hu-HU">
                <a:latin typeface="Calibri" pitchFamily="34" charset="0"/>
              </a:rPr>
              <a:t>&lt;Rendezvény neve&gt;</a:t>
            </a:r>
          </a:p>
          <a:p>
            <a:pPr algn="ctr"/>
            <a:r>
              <a:rPr lang="hu-HU" altLang="hu-HU">
                <a:latin typeface="Calibri" pitchFamily="34" charset="0"/>
              </a:rPr>
              <a:t>&lt;Dátum&gt;</a:t>
            </a:r>
          </a:p>
        </p:txBody>
      </p:sp>
      <p:pic>
        <p:nvPicPr>
          <p:cNvPr id="14340" name="Kép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176838"/>
            <a:ext cx="12477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Kép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313" y="981075"/>
            <a:ext cx="1879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Kép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4163" y="836613"/>
            <a:ext cx="174783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Kép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0" y="836613"/>
            <a:ext cx="17256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Kép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75" y="836613"/>
            <a:ext cx="1747838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églalap 1"/>
          <p:cNvSpPr>
            <a:spLocks noChangeArrowheads="1"/>
          </p:cNvSpPr>
          <p:nvPr/>
        </p:nvSpPr>
        <p:spPr bwMode="auto">
          <a:xfrm>
            <a:off x="323850" y="3068638"/>
            <a:ext cx="856932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/>
              <a:t>&lt; CÍM  &gt;</a:t>
            </a:r>
          </a:p>
          <a:p>
            <a:pPr algn="ctr"/>
            <a:r>
              <a:rPr lang="hu-HU">
                <a:latin typeface="Calibri" pitchFamily="34" charset="0"/>
              </a:rPr>
              <a:t>Előadó neve, titulusa </a:t>
            </a:r>
            <a:r>
              <a:rPr lang="hu-HU" b="1"/>
              <a:t> </a:t>
            </a:r>
            <a:endParaRPr lang="hu-HU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églalap 12"/>
          <p:cNvSpPr>
            <a:spLocks noChangeArrowheads="1"/>
          </p:cNvSpPr>
          <p:nvPr/>
        </p:nvSpPr>
        <p:spPr bwMode="auto">
          <a:xfrm>
            <a:off x="395288" y="6273800"/>
            <a:ext cx="818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Calibri" pitchFamily="34" charset="0"/>
              </a:rPr>
              <a:t>A Fenntartható Nyersanyag-gazdálkodás Tematikus Hálózat – RING 2017 Projekt, </a:t>
            </a:r>
          </a:p>
          <a:p>
            <a:pPr algn="ctr"/>
            <a:r>
              <a:rPr lang="hu-HU" sz="1600">
                <a:latin typeface="Calibri" pitchFamily="34" charset="0"/>
              </a:rPr>
              <a:t>&lt; Rendezvény neve – Dátum &gt;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827088" y="6300788"/>
            <a:ext cx="7362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Kép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023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Kép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0"/>
            <a:ext cx="140335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Szövegdoboz 1"/>
          <p:cNvSpPr txBox="1">
            <a:spLocks noChangeArrowheads="1"/>
          </p:cNvSpPr>
          <p:nvPr/>
        </p:nvSpPr>
        <p:spPr bwMode="auto">
          <a:xfrm>
            <a:off x="785813" y="1557338"/>
            <a:ext cx="7673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800" b="1">
                <a:latin typeface="Calibri" pitchFamily="34" charset="0"/>
              </a:rPr>
              <a:t> - Szöveg –</a:t>
            </a: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 b="1">
              <a:latin typeface="Calibri" pitchFamily="34" charset="0"/>
            </a:endParaRPr>
          </a:p>
          <a:p>
            <a:pPr algn="ctr"/>
            <a:endParaRPr lang="hu-HU" sz="2800"/>
          </a:p>
        </p:txBody>
      </p:sp>
      <p:pic>
        <p:nvPicPr>
          <p:cNvPr id="15366" name="Picture 2" descr="https://europa.eu/european-union/sites/europaeu/files/docs/body/flag_yellow_hi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165850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églalap 12"/>
          <p:cNvSpPr>
            <a:spLocks noChangeArrowheads="1"/>
          </p:cNvSpPr>
          <p:nvPr/>
        </p:nvSpPr>
        <p:spPr bwMode="auto">
          <a:xfrm>
            <a:off x="395288" y="6308725"/>
            <a:ext cx="818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Calibri" pitchFamily="34" charset="0"/>
              </a:rPr>
              <a:t>Fenntartható Nyersanyag-gazdálkodás Tematikus Hálózat – RING 2017 Projekt, </a:t>
            </a:r>
          </a:p>
          <a:p>
            <a:pPr algn="ctr"/>
            <a:r>
              <a:rPr lang="hu-HU" sz="1600">
                <a:latin typeface="Calibri" pitchFamily="34" charset="0"/>
              </a:rPr>
              <a:t>&lt; Rendezvény neve – Dátum &gt;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827088" y="6300788"/>
            <a:ext cx="7362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Kép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7921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Kép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613" y="115888"/>
            <a:ext cx="1087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zövegdoboz 1"/>
          <p:cNvSpPr txBox="1">
            <a:spLocks noChangeArrowheads="1"/>
          </p:cNvSpPr>
          <p:nvPr/>
        </p:nvSpPr>
        <p:spPr bwMode="auto">
          <a:xfrm>
            <a:off x="107950" y="836613"/>
            <a:ext cx="89281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b="1"/>
              <a:t>- Szöveg -</a:t>
            </a:r>
          </a:p>
          <a:p>
            <a:pPr algn="ctr"/>
            <a:endParaRPr lang="hu-HU" sz="2400" b="1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  <a:p>
            <a:pPr algn="ctr"/>
            <a:endParaRPr lang="hu-HU" sz="2400"/>
          </a:p>
        </p:txBody>
      </p:sp>
      <p:pic>
        <p:nvPicPr>
          <p:cNvPr id="16390" name="Picture 2" descr="https://europa.eu/european-union/sites/europaeu/files/docs/body/flag_yellow_hi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165850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Projekt logó</a:t>
            </a:r>
          </a:p>
        </p:txBody>
      </p:sp>
      <p:pic>
        <p:nvPicPr>
          <p:cNvPr id="30722" name="Kép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628775"/>
            <a:ext cx="3927475" cy="4424363"/>
          </a:xfrm>
        </p:spPr>
      </p:pic>
      <p:pic>
        <p:nvPicPr>
          <p:cNvPr id="30723" name="Kép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63" y="5964238"/>
            <a:ext cx="10874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" descr="https://europa.eu/european-union/sites/europaeu/files/docs/body/flag_yellow_hi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092825"/>
            <a:ext cx="863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 b="1" smtClean="0"/>
              <a:t>Hivatkozás a Széchenyi2020 programra </a:t>
            </a:r>
          </a:p>
        </p:txBody>
      </p:sp>
      <p:pic>
        <p:nvPicPr>
          <p:cNvPr id="31746" name="Kép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7163" y="2133600"/>
            <a:ext cx="4348162" cy="3041650"/>
          </a:xfrm>
        </p:spPr>
      </p:pic>
      <p:pic>
        <p:nvPicPr>
          <p:cNvPr id="31747" name="Kép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5965825"/>
            <a:ext cx="7921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Kép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6563" y="5964238"/>
            <a:ext cx="1087437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s://europa.eu/european-union/sites/europaeu/files/docs/body/flag_yellow_hig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115888"/>
            <a:ext cx="86201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églalap 12"/>
          <p:cNvSpPr>
            <a:spLocks noChangeArrowheads="1"/>
          </p:cNvSpPr>
          <p:nvPr/>
        </p:nvSpPr>
        <p:spPr bwMode="auto">
          <a:xfrm>
            <a:off x="395288" y="6273800"/>
            <a:ext cx="8185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1600">
                <a:latin typeface="Calibri" pitchFamily="34" charset="0"/>
              </a:rPr>
              <a:t>Fenntartható Nyersanyag-gazdálkodás Tematikus Hálózat – RING 2017 Projekt, </a:t>
            </a:r>
          </a:p>
          <a:p>
            <a:pPr algn="ctr"/>
            <a:r>
              <a:rPr lang="hu-HU" sz="1600">
                <a:latin typeface="Calibri" pitchFamily="34" charset="0"/>
              </a:rPr>
              <a:t>&lt; Rendezvény neve – Dátum &gt;</a:t>
            </a:r>
          </a:p>
        </p:txBody>
      </p:sp>
      <p:cxnSp>
        <p:nvCxnSpPr>
          <p:cNvPr id="14" name="Egyenes összekötő 13"/>
          <p:cNvCxnSpPr/>
          <p:nvPr/>
        </p:nvCxnSpPr>
        <p:spPr>
          <a:xfrm>
            <a:off x="827088" y="6300788"/>
            <a:ext cx="7362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3" name="Kép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908050"/>
            <a:ext cx="165576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Kép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563" y="5981700"/>
            <a:ext cx="108743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zövegdoboz 1"/>
          <p:cNvSpPr txBox="1">
            <a:spLocks noChangeArrowheads="1"/>
          </p:cNvSpPr>
          <p:nvPr/>
        </p:nvSpPr>
        <p:spPr bwMode="auto">
          <a:xfrm>
            <a:off x="2555875" y="2997200"/>
            <a:ext cx="4545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b="1" i="1">
                <a:latin typeface="Calibri" pitchFamily="34" charset="0"/>
              </a:rPr>
              <a:t>Köszönöm a figyelmet!</a:t>
            </a:r>
          </a:p>
        </p:txBody>
      </p:sp>
      <p:pic>
        <p:nvPicPr>
          <p:cNvPr id="35846" name="Picture 2" descr="https://europa.eu/european-union/sites/europaeu/files/docs/body/flag_yellow_hig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6165850"/>
            <a:ext cx="862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55</Words>
  <Application>Microsoft Office PowerPoint</Application>
  <PresentationFormat>Diavetítés a képernyőre (4:3 oldalarány)</PresentationFormat>
  <Paragraphs>36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Office-téma</vt:lpstr>
      <vt:lpstr>1. dia</vt:lpstr>
      <vt:lpstr>2. dia</vt:lpstr>
      <vt:lpstr>3. dia</vt:lpstr>
      <vt:lpstr>Projekt logó</vt:lpstr>
      <vt:lpstr>Hivatkozás a Széchenyi2020 programra </vt:lpstr>
      <vt:lpstr>6. dia</vt:lpstr>
    </vt:vector>
  </TitlesOfParts>
  <Company>ME NyKE Int.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Faitli József</dc:creator>
  <cp:lastModifiedBy>Aranka</cp:lastModifiedBy>
  <cp:revision>57</cp:revision>
  <cp:lastPrinted>2018-02-10T10:29:30Z</cp:lastPrinted>
  <dcterms:created xsi:type="dcterms:W3CDTF">2017-10-10T12:38:32Z</dcterms:created>
  <dcterms:modified xsi:type="dcterms:W3CDTF">2018-03-04T15:49:24Z</dcterms:modified>
</cp:coreProperties>
</file>